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60" r:id="rId5"/>
    <p:sldId id="290" r:id="rId6"/>
    <p:sldId id="277" r:id="rId7"/>
    <p:sldId id="278" r:id="rId8"/>
    <p:sldId id="279" r:id="rId9"/>
    <p:sldId id="280" r:id="rId10"/>
    <p:sldId id="298" r:id="rId11"/>
    <p:sldId id="289" r:id="rId12"/>
    <p:sldId id="296" r:id="rId13"/>
    <p:sldId id="297" r:id="rId14"/>
    <p:sldId id="263" r:id="rId15"/>
    <p:sldId id="265" r:id="rId16"/>
    <p:sldId id="267" r:id="rId17"/>
    <p:sldId id="259" r:id="rId18"/>
    <p:sldId id="266" r:id="rId19"/>
    <p:sldId id="268" r:id="rId20"/>
    <p:sldId id="269" r:id="rId21"/>
    <p:sldId id="294" r:id="rId22"/>
    <p:sldId id="293" r:id="rId23"/>
    <p:sldId id="295" r:id="rId24"/>
    <p:sldId id="274" r:id="rId25"/>
    <p:sldId id="270" r:id="rId26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99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>
        <p:scale>
          <a:sx n="50" d="100"/>
          <a:sy n="50" d="100"/>
        </p:scale>
        <p:origin x="2322" y="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5ED7-7DCD-4167-B86D-66AB1430548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33C2-B815-43D2-8E38-77D54AB2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D5DB-B45B-4155-80C9-5162AB5216A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FBAA-D73A-4EC5-B688-6C449403E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9E93-49E5-4EA0-9F45-1BC8FA515D6B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CCB08-AE33-4B24-ADD9-0C78EB10C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CA396-1C88-4FE1-A3BF-8A00EC5FBB61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6671-F412-49AE-8938-523998986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C1450-BA82-4793-8809-26FF8A8F910A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A928-A0CE-466D-8889-2710D8946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438A-130A-473F-8E7E-A51C37DEAB09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8CC5-2AC8-452D-886F-7C7A59098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86C3-B019-4DD7-85D3-D4651505B329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F9B4-9A10-4982-B11A-1338E9144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BA76-26EE-4B17-9E7B-B025A91C059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FE8E-ECCD-490C-A665-289B9ADDC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26E5-3A86-4D91-843C-0CD2B34E58B3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C4449-36A1-467C-9952-91236582A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FF68-68F5-49DD-844A-2E2D4586D9A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512F-A1A7-4392-BBD2-A1BCADADD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5AFD-473C-4693-BF29-3F2C17664FCD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A468-934D-44F2-A7EE-F8F7B0D27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87C5DE-018A-4999-A538-521D9F67CC63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7A1C8-075F-43B9-A9CD-EDF598D25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857999" cy="92025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МБДОУ «Детский сад </a:t>
            </a:r>
            <a:r>
              <a:rPr lang="ru-RU" sz="24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«Солнышко» с.Шатой</a:t>
            </a:r>
            <a:endParaRPr lang="ru-RU" sz="24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Шатойского</a:t>
            </a:r>
            <a:r>
              <a:rPr lang="ru-RU" sz="2400" b="1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 муниципального района»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ПОРТФОЛИО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Воспитателя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Беркичевой</a:t>
            </a:r>
            <a:r>
              <a:rPr lang="ru-RU" sz="40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 Е.С.</a:t>
            </a:r>
            <a:endParaRPr lang="ru-RU" sz="4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2021 </a:t>
            </a:r>
            <a:r>
              <a:rPr lang="ru-RU" sz="2400" b="1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87053" y="1444542"/>
            <a:ext cx="8389394" cy="6014912"/>
          </a:xfrm>
        </p:spPr>
      </p:pic>
    </p:spTree>
    <p:extLst>
      <p:ext uri="{BB962C8B-B14F-4D97-AF65-F5344CB8AC3E}">
        <p14:creationId xmlns:p14="http://schemas.microsoft.com/office/powerpoint/2010/main" val="413771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>
          <a:xfrm>
            <a:off x="371846" y="2863789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" name="Рисунок 4" descr="IMG-20200313-WA0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00313-WA00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-20200313-WA0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1747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915816"/>
            <a:ext cx="6857999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НАУЧНО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МЕТОДИЧЕСКАЯ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РАБОТА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2771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57157"/>
            <a:ext cx="6858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Разработка  авторских  программ,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научно – методических  материалов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63" y="1285875"/>
          <a:ext cx="5857920" cy="735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3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3795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57159"/>
            <a:ext cx="6747633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Публикации, в том числе в интернете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1143000"/>
          <a:ext cx="5857920" cy="769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5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       п/п            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Где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опубликовано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публикации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85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4819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2286000"/>
          <a:ext cx="6000791" cy="641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52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курсов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часов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аудитор 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занятий</a:t>
                      </a: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прохожде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серия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полученного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«Современные технологии и методики работы с детьми дошкольного возраста в соответствии ФГОС ДО»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21.11.2018г.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30.11.2018г.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202408718307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5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_______________________________________________________________________________________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5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_______________________________________________________________________________________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5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_______________________________________________________________________________________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5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_______________________________________________________________________________________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5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_______________________________________________________________________________________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5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_______________________________________________________________________________________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76877" y="500034"/>
            <a:ext cx="450424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Повышения квалификации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5843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57159"/>
            <a:ext cx="6718009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Открытые </a:t>
            </a:r>
            <a:r>
              <a:rPr lang="ru-RU" sz="3600" b="1" i="1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просмотры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" y="1143000"/>
          <a:ext cx="6000792" cy="6725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4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24.02.2018г.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Д/с «Солнышко»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«Пингвины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льдине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06.06.2018г.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Д/с «Солнышко»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«Домашние животные»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14.10.2019г.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Д/с «Солнышко»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просмотр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«Драматизация сказки»«Репка»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20.12.2019г.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Д/с «Солнышко»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«Путешествие по сказкам»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6867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57158"/>
            <a:ext cx="6857999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Список используемых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интернет - ресурсов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38" y="2000250"/>
          <a:ext cx="5572164" cy="577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2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nsportal.ru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detskii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sad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moi-detsad.ru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dohcolonok.ru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www.maam.ru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www.detskiisad.ru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detskiisad45.ucoz.ru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ds2483.msk.ru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skvlipart.ru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detsad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teremoklang.ucoz.ru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433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717" y="0"/>
            <a:ext cx="6858000" cy="946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36613" y="5940425"/>
            <a:ext cx="5329237" cy="3095625"/>
          </a:xfrm>
          <a:prstGeom prst="rect">
            <a:avLst/>
          </a:prstGeom>
          <a:solidFill>
            <a:srgbClr val="FF66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6712" y="5940152"/>
            <a:ext cx="532859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Я, </a:t>
            </a:r>
            <a:r>
              <a:rPr lang="ru-RU" sz="2400" b="1" dirty="0" err="1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Беркичева</a:t>
            </a:r>
            <a:r>
              <a:rPr lang="ru-RU" sz="2400" b="1" dirty="0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b="1" dirty="0" err="1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Есита</a:t>
            </a:r>
            <a:r>
              <a:rPr lang="ru-RU" sz="2400" b="1" dirty="0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b="1" dirty="0" err="1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Сайдхасановна</a:t>
            </a:r>
            <a:endParaRPr lang="ru-RU" sz="2400" b="1" dirty="0">
              <a:ln w="10160">
                <a:solidFill>
                  <a:srgbClr val="CC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Воспитатель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МБДОУ </a:t>
            </a:r>
            <a:r>
              <a:rPr lang="ru-RU" sz="2400" b="1" dirty="0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 Д/с «Солнышко» с. Шатой</a:t>
            </a:r>
            <a:endParaRPr lang="ru-RU" sz="2400" b="1" dirty="0">
              <a:ln w="10160">
                <a:solidFill>
                  <a:srgbClr val="CC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400" b="1" dirty="0" err="1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Шатойского</a:t>
            </a:r>
            <a:r>
              <a:rPr lang="ru-RU" sz="2400" b="1" dirty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 муниципального района.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Образование: высшее.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Педагогический стаж : </a:t>
            </a:r>
            <a:r>
              <a:rPr lang="ru-RU" sz="2400" b="1" dirty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3</a:t>
            </a:r>
            <a:r>
              <a:rPr lang="ru-RU" sz="2400" b="1" dirty="0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года.</a:t>
            </a:r>
            <a:endParaRPr lang="ru-RU" sz="2400" b="1" dirty="0">
              <a:ln w="10160">
                <a:solidFill>
                  <a:srgbClr val="CC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1" name="Рисунок 10" descr="IMG-20200313-WA0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4945" y="725659"/>
            <a:ext cx="5234152" cy="4287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7891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071802"/>
            <a:ext cx="6989687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МОИ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ВОСПИТАННИКИ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3891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264319"/>
            <a:ext cx="6160168" cy="355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96" y="4084638"/>
            <a:ext cx="4090236" cy="4904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51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5334793"/>
            <a:ext cx="6457950" cy="3567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993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6858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-96281"/>
            <a:ext cx="6153150" cy="4896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5181600"/>
            <a:ext cx="5686425" cy="3710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3011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-20200313-WA00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232865"/>
            <a:ext cx="6359857" cy="4780569"/>
          </a:xfrm>
          <a:prstGeom prst="rect">
            <a:avLst/>
          </a:prstGeom>
        </p:spPr>
      </p:pic>
      <p:pic>
        <p:nvPicPr>
          <p:cNvPr id="7" name="Рисунок 6" descr="IMG-20200313-WA00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8" y="5286376"/>
            <a:ext cx="6400800" cy="349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987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059832"/>
            <a:ext cx="68580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СПАСИБО  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33375" y="2411413"/>
            <a:ext cx="6119813" cy="4608512"/>
          </a:xfrm>
          <a:prstGeom prst="roundRect">
            <a:avLst/>
          </a:prstGeom>
          <a:solidFill>
            <a:srgbClr val="FF66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39553"/>
            <a:ext cx="6857999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CC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3200" b="1" u="sng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МОЕ  ПЕДОГОГИЧЕСКОЕ  КРЕДО</a:t>
            </a:r>
          </a:p>
          <a:p>
            <a:pPr algn="ctr">
              <a:defRPr/>
            </a:pPr>
            <a:endParaRPr lang="ru-RU" sz="3600" b="1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CC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3600" b="1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CC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3600" b="1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3600" b="1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Пришла в детский сад, улыбнись на пороге ! Все ,</a:t>
            </a:r>
          </a:p>
          <a:p>
            <a:pPr algn="ctr">
              <a:defRPr/>
            </a:pPr>
            <a:r>
              <a:rPr lang="ru-RU" sz="3600" b="1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что отдаешь детям ,получаешь обратно  в итоге.</a:t>
            </a:r>
            <a:endParaRPr lang="ru-RU" sz="3600" b="1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483768"/>
            <a:ext cx="6858000" cy="295465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Mongolian Baiti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КОПИИ  МОИХ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ДОКУМЕНТОВ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" name="Рисунок 6" descr="20200313_163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98759" y="1496288"/>
            <a:ext cx="7825838" cy="6163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" name="Рисунок 4" descr="20200313_163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8" y="0"/>
            <a:ext cx="6205464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" name="Рисунок 4" descr="20200313_1634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0"/>
            <a:ext cx="6291072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Рисунок 4" descr="20200313_163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24" y="0"/>
            <a:ext cx="6261551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" name="Рисунок 4" descr="20200313_1632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06579" y="1525977"/>
            <a:ext cx="8336478" cy="5997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290</Words>
  <Application>Microsoft Office PowerPoint</Application>
  <PresentationFormat>Экран (4:3)</PresentationFormat>
  <Paragraphs>151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Mongolian Baiti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17</cp:revision>
  <dcterms:modified xsi:type="dcterms:W3CDTF">2021-03-31T20:18:31Z</dcterms:modified>
</cp:coreProperties>
</file>